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docMetadata/LabelInfo.xml" ContentType="application/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4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55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54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0.xml.rels" ContentType="application/vnd.openxmlformats-package.relationships+xml"/>
  <Override PartName="/ppt/slideMasters/_rels/slideMaster5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2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0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1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48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4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1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40.xml" ContentType="application/vnd.openxmlformats-officedocument.theme+xml"/>
  <Override PartName="/ppt/theme/theme38.xml" ContentType="application/vnd.openxmlformats-officedocument.theme+xml"/>
  <Override PartName="/ppt/theme/theme52.xml" ContentType="application/vnd.openxmlformats-officedocument.theme+xml"/>
  <Override PartName="/ppt/theme/theme41.xml" ContentType="application/vnd.openxmlformats-officedocument.theme+xml"/>
  <Override PartName="/ppt/theme/theme39.xml" ContentType="application/vnd.openxmlformats-officedocument.theme+xml"/>
  <Override PartName="/ppt/theme/theme53.xml" ContentType="application/vnd.openxmlformats-officedocument.theme+xml"/>
  <Override PartName="/ppt/theme/theme42.xml" ContentType="application/vnd.openxmlformats-officedocument.theme+xml"/>
  <Override PartName="/ppt/theme/theme54.xml" ContentType="application/vnd.openxmlformats-officedocument.theme+xml"/>
  <Override PartName="/ppt/theme/theme43.xml" ContentType="application/vnd.openxmlformats-officedocument.theme+xml"/>
  <Override PartName="/ppt/theme/theme55.xml" ContentType="application/vnd.openxmlformats-officedocument.theme+xml"/>
  <Override PartName="/ppt/theme/theme37.xml" ContentType="application/vnd.openxmlformats-officedocument.theme+xml"/>
  <Override PartName="/ppt/theme/theme10.xml" ContentType="application/vnd.openxmlformats-officedocument.theme+xml"/>
  <Override PartName="/ppt/theme/theme47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2.png" ContentType="image/png"/>
  <Override PartName="/ppt/media/image10.jpeg" ContentType="image/jpeg"/>
  <Override PartName="/ppt/media/image20.png" ContentType="image/png"/>
  <Override PartName="/ppt/media/image7.jpeg" ContentType="image/jpeg"/>
  <Override PartName="/ppt/media/image28.png" ContentType="image/png"/>
  <Override PartName="/ppt/media/image11.jpeg" ContentType="image/jpeg"/>
  <Override PartName="/ppt/media/image30.png" ContentType="image/png"/>
  <Override PartName="/ppt/media/image17.png" ContentType="image/png"/>
  <Override PartName="/ppt/media/image12.jpeg" ContentType="image/jpeg"/>
  <Override PartName="/ppt/media/image31.png" ContentType="image/png"/>
  <Override PartName="/ppt/media/image32.png" ContentType="image/png"/>
  <Override PartName="/ppt/media/image1.jpeg" ContentType="image/jpeg"/>
  <Override PartName="/ppt/media/image13.jpeg" ContentType="image/jpeg"/>
  <Override PartName="/ppt/media/image33.png" ContentType="image/png"/>
  <Override PartName="/ppt/media/image15.jpeg" ContentType="image/jpeg"/>
  <Override PartName="/ppt/media/image18.png" ContentType="image/png"/>
  <Override PartName="/ppt/media/image6.jpeg" ContentType="image/jpeg"/>
  <Override PartName="/ppt/media/image5.jpeg" ContentType="image/jpeg"/>
  <Override PartName="/ppt/media/image4.jpeg" ContentType="image/jpeg"/>
  <Override PartName="/ppt/media/image25.png" ContentType="image/png"/>
  <Override PartName="/ppt/media/image34.png" ContentType="image/png"/>
  <Override PartName="/ppt/media/image2.png" ContentType="image/png"/>
  <Override PartName="/ppt/media/image9.jpeg" ContentType="image/jpeg"/>
  <Override PartName="/ppt/media/image3.svg" ContentType="image/svg"/>
  <Override PartName="/ppt/media/image19.jpeg" ContentType="image/jpeg"/>
  <Override PartName="/ppt/media/image8.png" ContentType="image/png"/>
  <Override PartName="/ppt/media/image14.jpeg" ContentType="image/jpeg"/>
  <Override PartName="/ppt/media/image23.png" ContentType="image/png"/>
  <Override PartName="/ppt/media/image16.png" ContentType="image/png"/>
  <Override PartName="/ppt/media/image21.png" ContentType="image/png"/>
  <Override PartName="/ppt/slideLayouts/slideLayout22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4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microsoft.com/office/2020/02/relationships/classificationlabels" Target="docMetadata/LabelInfo.xml"/><Relationship Id="rId8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  <p:sldMasterId id="2147483744" r:id="rId50"/>
    <p:sldMasterId id="2147483746" r:id="rId51"/>
    <p:sldMasterId id="2147483748" r:id="rId52"/>
    <p:sldMasterId id="2147483750" r:id="rId53"/>
    <p:sldMasterId id="2147483752" r:id="rId54"/>
    <p:sldMasterId id="2147483754" r:id="rId55"/>
    <p:sldMasterId id="2147483756" r:id="rId56"/>
  </p:sldMasterIdLst>
  <p:sldIdLst>
    <p:sldId id="256" r:id="rId57"/>
    <p:sldId id="257" r:id="rId58"/>
    <p:sldId id="258" r:id="rId59"/>
    <p:sldId id="259" r:id="rId60"/>
    <p:sldId id="260" r:id="rId61"/>
    <p:sldId id="261" r:id="rId62"/>
    <p:sldId id="262" r:id="rId63"/>
    <p:sldId id="263" r:id="rId64"/>
    <p:sldId id="264" r:id="rId65"/>
    <p:sldId id="265" r:id="rId66"/>
    <p:sldId id="266" r:id="rId67"/>
    <p:sldId id="267" r:id="rId68"/>
    <p:sldId id="268" r:id="rId69"/>
    <p:sldId id="269" r:id="rId70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slideMaster" Target="slideMasters/slideMaster49.xml"/><Relationship Id="rId51" Type="http://schemas.openxmlformats.org/officeDocument/2006/relationships/slideMaster" Target="slideMasters/slideMaster50.xml"/><Relationship Id="rId52" Type="http://schemas.openxmlformats.org/officeDocument/2006/relationships/slideMaster" Target="slideMasters/slideMaster51.xml"/><Relationship Id="rId53" Type="http://schemas.openxmlformats.org/officeDocument/2006/relationships/slideMaster" Target="slideMasters/slideMaster52.xml"/><Relationship Id="rId54" Type="http://schemas.openxmlformats.org/officeDocument/2006/relationships/slideMaster" Target="slideMasters/slideMaster53.xml"/><Relationship Id="rId55" Type="http://schemas.openxmlformats.org/officeDocument/2006/relationships/slideMaster" Target="slideMasters/slideMaster54.xml"/><Relationship Id="rId56" Type="http://schemas.openxmlformats.org/officeDocument/2006/relationships/slideMaster" Target="slideMasters/slideMaster55.xml"/><Relationship Id="rId57" Type="http://schemas.openxmlformats.org/officeDocument/2006/relationships/slide" Target="slides/slide1.xml"/><Relationship Id="rId58" Type="http://schemas.openxmlformats.org/officeDocument/2006/relationships/slide" Target="slides/slide2.xml"/><Relationship Id="rId59" Type="http://schemas.openxmlformats.org/officeDocument/2006/relationships/slide" Target="slides/slide3.xml"/><Relationship Id="rId60" Type="http://schemas.openxmlformats.org/officeDocument/2006/relationships/slide" Target="slides/slide4.xml"/><Relationship Id="rId61" Type="http://schemas.openxmlformats.org/officeDocument/2006/relationships/slide" Target="slides/slide5.xml"/><Relationship Id="rId62" Type="http://schemas.openxmlformats.org/officeDocument/2006/relationships/slide" Target="slides/slide6.xml"/><Relationship Id="rId63" Type="http://schemas.openxmlformats.org/officeDocument/2006/relationships/slide" Target="slides/slide7.xml"/><Relationship Id="rId64" Type="http://schemas.openxmlformats.org/officeDocument/2006/relationships/slide" Target="slides/slide8.xml"/><Relationship Id="rId65" Type="http://schemas.openxmlformats.org/officeDocument/2006/relationships/slide" Target="slides/slide9.xml"/><Relationship Id="rId66" Type="http://schemas.openxmlformats.org/officeDocument/2006/relationships/slide" Target="slides/slide10.xml"/><Relationship Id="rId67" Type="http://schemas.openxmlformats.org/officeDocument/2006/relationships/slide" Target="slides/slide11.xml"/><Relationship Id="rId68" Type="http://schemas.openxmlformats.org/officeDocument/2006/relationships/slide" Target="slides/slide12.xml"/><Relationship Id="rId69" Type="http://schemas.openxmlformats.org/officeDocument/2006/relationships/slide" Target="slides/slide13.xml"/><Relationship Id="rId70" Type="http://schemas.openxmlformats.org/officeDocument/2006/relationships/slide" Target="slides/slide14.xml"/><Relationship Id="rId7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9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0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1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2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3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4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6"/>
          </p:nvPr>
        </p:nvSpPr>
        <p:spPr/>
        <p:txBody>
          <a:bodyPr/>
          <a:p>
            <a:fld id="{172B8D7D-C2B6-44D9-839A-A6DEE0BE42E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21043B63-7212-4F64-81F8-88AD11A8B150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9"/>
          </p:nvPr>
        </p:nvSpPr>
        <p:spPr/>
        <p:txBody>
          <a:bodyPr/>
          <a:p>
            <a:fld id="{D269459B-3600-4944-9F47-DD39FA9DE017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2"/>
          </p:nvPr>
        </p:nvSpPr>
        <p:spPr/>
        <p:txBody>
          <a:bodyPr/>
          <a:p>
            <a:fld id="{58545EEC-89EA-4FE4-8580-E0E6342F85AA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C670C48E-655E-4535-9ADC-6476A7B5E80A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8D0337F-225E-4450-9270-04977C034B0B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BB392851-FBE5-4F7C-92CA-523E07A43372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5773FDAD-2834-448F-B4AC-38CCF50835E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1"/>
          </p:nvPr>
        </p:nvSpPr>
        <p:spPr/>
        <p:txBody>
          <a:bodyPr/>
          <a:p>
            <a:fld id="{99C774FF-DCC8-40EB-AB4C-9165C155D5E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5BFE246-B0E5-43FC-9D07-835082E383CE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4"/>
          </p:nvPr>
        </p:nvSpPr>
        <p:spPr/>
        <p:txBody>
          <a:bodyPr/>
          <a:p>
            <a:fld id="{CB321740-C975-4C6A-8863-F035B8CA4CFA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2B8CB062-7EDD-48CF-83BC-813C5CF330BA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7"/>
          </p:nvPr>
        </p:nvSpPr>
        <p:spPr/>
        <p:txBody>
          <a:bodyPr/>
          <a:p>
            <a:fld id="{5DAD5B62-95FD-4573-B122-652E6C1E6FF8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9"/>
          </p:nvPr>
        </p:nvSpPr>
        <p:spPr/>
        <p:txBody>
          <a:bodyPr/>
          <a:p>
            <a:fld id="{F93361F9-BC68-444B-A99B-492EBA699B8E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7FD9730B-1EC8-4D88-8B41-9C4AACB417A1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544E6E73-E7EA-48C9-A7ED-EE4B6A0FA6A6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5"/>
          </p:nvPr>
        </p:nvSpPr>
        <p:spPr/>
        <p:txBody>
          <a:bodyPr/>
          <a:p>
            <a:fld id="{D9D7E613-BFAC-4056-9580-4BCABCCFFCD5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9D2B9679-9A28-4C5D-A2CD-4C7A187D0924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9"/>
          </p:nvPr>
        </p:nvSpPr>
        <p:spPr/>
        <p:txBody>
          <a:bodyPr/>
          <a:p>
            <a:fld id="{99F0931C-7E9A-4A7B-990F-5E9C41A9C70E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BA51D40-DA0F-45DB-A0CD-668F9832272D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1"/>
          </p:nvPr>
        </p:nvSpPr>
        <p:spPr/>
        <p:txBody>
          <a:bodyPr/>
          <a:p>
            <a:fld id="{A181E2C3-57D9-445A-BE02-9079B31070E2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168DEB36-0B02-4413-81CD-A4553A5F74F3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2F9442EE-A481-415C-9351-24DB7B8DD020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Number Lar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8"/>
          </p:nvPr>
        </p:nvSpPr>
        <p:spPr/>
        <p:txBody>
          <a:bodyPr/>
          <a:p>
            <a:fld id="{2D6D8BD8-F4BC-47B3-AFB3-51F866613D7A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56E4F451-2799-4B7B-A0B6-A31B0B4FBEF1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67FEF40-CA55-4458-9F97-006D031010CD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1"/>
          </p:nvPr>
        </p:nvSpPr>
        <p:spPr/>
        <p:txBody>
          <a:bodyPr/>
          <a:p>
            <a:fld id="{0228C657-63E7-43EC-8955-980900686062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3"/>
          </p:nvPr>
        </p:nvSpPr>
        <p:spPr/>
        <p:txBody>
          <a:bodyPr/>
          <a:p>
            <a:fld id="{19E27352-70BF-421E-AA87-2FB07ECA36B0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366EA405-990C-4E08-9872-F2787BA98D68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7"/>
          </p:nvPr>
        </p:nvSpPr>
        <p:spPr/>
        <p:txBody>
          <a:bodyPr/>
          <a:p>
            <a:fld id="{0F0F128C-95E4-4935-991B-4CB168C887CE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9"/>
          </p:nvPr>
        </p:nvSpPr>
        <p:spPr/>
        <p:txBody>
          <a:bodyPr/>
          <a:p>
            <a:fld id="{779CA078-E6B3-4D61-9DCF-510398BF2259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078D85A1-E229-42C2-BEE1-CFFBE29F3374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3"/>
          </p:nvPr>
        </p:nvSpPr>
        <p:spPr/>
        <p:txBody>
          <a:bodyPr/>
          <a:p>
            <a:fld id="{270CBCD0-FA79-4530-B04C-0E652C9FCB3C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6"/>
          </p:nvPr>
        </p:nvSpPr>
        <p:spPr/>
        <p:txBody>
          <a:bodyPr/>
          <a:p>
            <a:fld id="{1FEB7833-9F22-41DF-ABE6-0607AF61971E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1ACE499F-47D7-469E-B0DD-7DCDE563B171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0" y="0"/>
            <a:ext cx="1219176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5EB758-292D-4E84-A515-A24FFA9FF723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9"/>
          </p:nvPr>
        </p:nvSpPr>
        <p:spPr/>
        <p:txBody>
          <a:bodyPr/>
          <a:p>
            <a:fld id="{672EE11A-83D6-4BDC-AA9D-D5C48C8C93CB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clusion 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1"/>
          </p:nvPr>
        </p:nvSpPr>
        <p:spPr/>
        <p:txBody>
          <a:bodyPr/>
          <a:p>
            <a:fld id="{105A7312-B8E1-45FD-A235-1B3AB9AF57AF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12191760" cy="37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047D8C85-05F6-4CAA-AFC0-FC9C0562409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2DB4141A-CEAD-4E7B-B8FD-2F845B92A51F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"/>
          </p:nvPr>
        </p:nvSpPr>
        <p:spPr/>
        <p:txBody>
          <a:bodyPr/>
          <a:p>
            <a:fld id="{77BD2F7C-8AD7-4B1D-8EC8-8E68DC199903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5BF960F-02DA-4B71-9FFE-4F1AD82BCD91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830232E-B0F8-4068-82A8-86873DA43384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7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10.jpe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3.svg"/><Relationship Id="rId5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48.xml"/>
</Relationships>
</file>

<file path=ppt/slideMasters/_rels/slideMaster49.xml.rels><?xml version="1.0" encoding="UTF-8"?>
<Relationships xmlns="http://schemas.openxmlformats.org/package/2006/relationships"><Relationship Id="rId1" Type="http://schemas.openxmlformats.org/officeDocument/2006/relationships/theme" Target="../theme/theme49.xml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49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50.xml.rels><?xml version="1.0" encoding="UTF-8"?>
<Relationships xmlns="http://schemas.openxmlformats.org/package/2006/relationships"><Relationship Id="rId1" Type="http://schemas.openxmlformats.org/officeDocument/2006/relationships/theme" Target="../theme/theme50.xml"/><Relationship Id="rId2" Type="http://schemas.openxmlformats.org/officeDocument/2006/relationships/slideLayout" Target="../slideLayouts/slideLayout50.xml"/>
</Relationships>
</file>

<file path=ppt/slideMasters/_rels/slideMaster51.xml.rels><?xml version="1.0" encoding="UTF-8"?>
<Relationships xmlns="http://schemas.openxmlformats.org/package/2006/relationships"><Relationship Id="rId1" Type="http://schemas.openxmlformats.org/officeDocument/2006/relationships/theme" Target="../theme/theme51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51.xml"/>
</Relationships>
</file>

<file path=ppt/slideMasters/_rels/slideMaster52.xml.rels><?xml version="1.0" encoding="UTF-8"?>
<Relationships xmlns="http://schemas.openxmlformats.org/package/2006/relationships"><Relationship Id="rId1" Type="http://schemas.openxmlformats.org/officeDocument/2006/relationships/theme" Target="../theme/theme52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52.xml"/>
</Relationships>
</file>

<file path=ppt/slideMasters/_rels/slideMaster53.xml.rels><?xml version="1.0" encoding="UTF-8"?>
<Relationships xmlns="http://schemas.openxmlformats.org/package/2006/relationships"><Relationship Id="rId1" Type="http://schemas.openxmlformats.org/officeDocument/2006/relationships/theme" Target="../theme/theme53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53.xml"/>
</Relationships>
</file>

<file path=ppt/slideMasters/_rels/slideMaster54.xml.rels><?xml version="1.0" encoding="UTF-8"?>
<Relationships xmlns="http://schemas.openxmlformats.org/package/2006/relationships"><Relationship Id="rId1" Type="http://schemas.openxmlformats.org/officeDocument/2006/relationships/theme" Target="../theme/theme54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54.xml"/>
</Relationships>
</file>

<file path=ppt/slideMasters/_rels/slideMaster55.xml.rels><?xml version="1.0" encoding="UTF-8"?>
<Relationships xmlns="http://schemas.openxmlformats.org/package/2006/relationships"><Relationship Id="rId1" Type="http://schemas.openxmlformats.org/officeDocument/2006/relationships/theme" Target="../theme/theme55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5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2.png"/><Relationship Id="rId3" Type="http://schemas.openxmlformats.org/officeDocument/2006/relationships/image" Target="../media/image3.sv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7778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" name="Graphic 5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11226960" y="451980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17920" y="843120"/>
            <a:ext cx="3493800" cy="47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ftr" idx="15"/>
          </p:nvPr>
        </p:nvSpPr>
        <p:spPr>
          <a:xfrm>
            <a:off x="886968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sldNum" idx="16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79ADB91-4FDA-4E82-A6CA-3132021F5C59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04320" y="865440"/>
            <a:ext cx="6766200" cy="509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216040" y="868680"/>
            <a:ext cx="609300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443700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8032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17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18"/>
          </p:nvPr>
        </p:nvSpPr>
        <p:spPr>
          <a:xfrm>
            <a:off x="109396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AB81AAA-9251-4E7F-AFDE-84B873C07A4F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5216040" y="2017080"/>
            <a:ext cx="6071400" cy="448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7169040" y="1129680"/>
            <a:ext cx="4361400" cy="347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58476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53" name="Graphic 8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 rot="16200000">
            <a:off x="7532640" y="67680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5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17200" y="822960"/>
            <a:ext cx="613512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ldNum" idx="19"/>
          </p:nvPr>
        </p:nvSpPr>
        <p:spPr>
          <a:xfrm>
            <a:off x="8179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B8F3B5B-98CB-4E30-91A5-6FCA91F4509C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ftr" idx="20"/>
          </p:nvPr>
        </p:nvSpPr>
        <p:spPr>
          <a:xfrm>
            <a:off x="149040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817200" y="2057400"/>
            <a:ext cx="6135120" cy="448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58" name="PlaceHolder 5"/>
          <p:cNvSpPr>
            <a:spLocks noGrp="1"/>
          </p:cNvSpPr>
          <p:nvPr>
            <p:ph type="body"/>
          </p:nvPr>
        </p:nvSpPr>
        <p:spPr>
          <a:xfrm>
            <a:off x="7400520" y="0"/>
            <a:ext cx="479124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408920" y="829440"/>
            <a:ext cx="685764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342864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17335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ftr" idx="21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sldNum" idx="22"/>
          </p:nvPr>
        </p:nvSpPr>
        <p:spPr>
          <a:xfrm>
            <a:off x="1093536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3503498-00C8-4D0C-AADE-82BAA911996C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4408920" y="1878480"/>
            <a:ext cx="6857640" cy="498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11080" y="4257360"/>
            <a:ext cx="4297320" cy="185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65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34896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934920" y="849600"/>
            <a:ext cx="4173480" cy="2913480"/>
          </a:xfrm>
          <a:prstGeom prst="rect">
            <a:avLst/>
          </a:prstGeom>
          <a:blipFill rotWithShape="0">
            <a:blip r:embed="rId4">
              <a:alphaModFix amt="60000"/>
            </a:blip>
            <a:stretch>
              <a:fillRect l="-4" r="-4" b="148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the outline text format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Second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Third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Fourth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Fifth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Sixth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Seventh Outline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12000" y="849600"/>
            <a:ext cx="5295240" cy="483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ftr" idx="23"/>
          </p:nvPr>
        </p:nvSpPr>
        <p:spPr>
          <a:xfrm>
            <a:off x="8869680" y="5719680"/>
            <a:ext cx="1846800" cy="38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sldNum" idx="24"/>
          </p:nvPr>
        </p:nvSpPr>
        <p:spPr>
          <a:xfrm>
            <a:off x="10928520" y="574632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D29980-F4DB-4650-BF2E-F320019F2463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5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909120" y="832680"/>
            <a:ext cx="4361400" cy="15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552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ftr" idx="25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sldNum" idx="26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13FD124-FFE0-4C5F-9A1E-55ED5D3BBBCE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909120" y="2467800"/>
            <a:ext cx="4362120" cy="409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33200" y="2132640"/>
            <a:ext cx="4961520" cy="15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0" y="909000"/>
            <a:ext cx="5685120" cy="5039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77" name="Graphic 2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541200" y="121752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433200" y="3788280"/>
            <a:ext cx="4961520" cy="191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sldNum" idx="27"/>
          </p:nvPr>
        </p:nvSpPr>
        <p:spPr>
          <a:xfrm>
            <a:off x="6446520" y="57204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9FAFA7A-BEB3-40E8-B574-48FA00EC5F18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ftr" idx="28"/>
          </p:nvPr>
        </p:nvSpPr>
        <p:spPr>
          <a:xfrm>
            <a:off x="7103160" y="5720400"/>
            <a:ext cx="280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5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738120" y="825840"/>
            <a:ext cx="452268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67216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14457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ftr" idx="29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sldNum" idx="30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B3C7FE1-5974-4172-BF2D-82FBEB3BCFED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748560" y="1789560"/>
            <a:ext cx="4512240" cy="498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13960" y="873000"/>
            <a:ext cx="4571640" cy="93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sldNum" idx="31"/>
          </p:nvPr>
        </p:nvSpPr>
        <p:spPr>
          <a:xfrm>
            <a:off x="812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EE783E1-8526-4D93-A94C-55961A2B6BFB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ftr" idx="32"/>
          </p:nvPr>
        </p:nvSpPr>
        <p:spPr>
          <a:xfrm>
            <a:off x="1472760" y="457200"/>
            <a:ext cx="280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13960" y="1933920"/>
            <a:ext cx="4571640" cy="498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519600" y="0"/>
            <a:ext cx="567216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14457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13960" y="130212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411680" y="1884240"/>
            <a:ext cx="3596760" cy="415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5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7752240" y="67608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3"/>
          <p:cNvSpPr>
            <a:spLocks noGrp="1"/>
          </p:cNvSpPr>
          <p:nvPr>
            <p:ph type="sldNum" idx="1"/>
          </p:nvPr>
        </p:nvSpPr>
        <p:spPr>
          <a:xfrm>
            <a:off x="832680" y="80352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E38DA77-6D7E-4ED8-9AA8-268FE6F0F644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ftr" idx="2"/>
          </p:nvPr>
        </p:nvSpPr>
        <p:spPr>
          <a:xfrm>
            <a:off x="1492200" y="799560"/>
            <a:ext cx="442908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866360" y="831600"/>
            <a:ext cx="3401280" cy="15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03764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t="-2" r="-7759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ftr" idx="33"/>
          </p:nvPr>
        </p:nvSpPr>
        <p:spPr>
          <a:xfrm>
            <a:off x="886968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sldNum" idx="34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626AE44-30A5-4213-9803-E753F59BCCD7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5"/>
          <p:cNvSpPr>
            <a:spLocks noGrp="1"/>
          </p:cNvSpPr>
          <p:nvPr>
            <p:ph type="body"/>
          </p:nvPr>
        </p:nvSpPr>
        <p:spPr>
          <a:xfrm>
            <a:off x="7866360" y="2379240"/>
            <a:ext cx="3401280" cy="409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13960" y="822960"/>
            <a:ext cx="3401280" cy="1526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ldNum" idx="35"/>
          </p:nvPr>
        </p:nvSpPr>
        <p:spPr>
          <a:xfrm>
            <a:off x="82116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2F723DF-AB90-49D6-861C-26526BE2CB71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ftr" idx="36"/>
          </p:nvPr>
        </p:nvSpPr>
        <p:spPr>
          <a:xfrm>
            <a:off x="149040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761720" y="0"/>
            <a:ext cx="742968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body"/>
          </p:nvPr>
        </p:nvSpPr>
        <p:spPr>
          <a:xfrm>
            <a:off x="813960" y="2377440"/>
            <a:ext cx="3401280" cy="4095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997400" y="822600"/>
            <a:ext cx="3273120" cy="1942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721980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7998480" y="2778480"/>
            <a:ext cx="3273120" cy="2925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sldNum" idx="37"/>
          </p:nvPr>
        </p:nvSpPr>
        <p:spPr>
          <a:xfrm>
            <a:off x="798768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BFF1CD7-402E-4EA1-8DCC-0BFD59E7020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ftr" idx="38"/>
          </p:nvPr>
        </p:nvSpPr>
        <p:spPr>
          <a:xfrm>
            <a:off x="8647200" y="5715000"/>
            <a:ext cx="23349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17200" y="2920320"/>
            <a:ext cx="6674760" cy="246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7985880" y="0"/>
            <a:ext cx="4205880" cy="6857640"/>
          </a:xfrm>
          <a:prstGeom prst="rect">
            <a:avLst/>
          </a:prstGeom>
          <a:blipFill rotWithShape="0">
            <a:blip r:embed="rId2">
              <a:alphaModFix amt="60000"/>
            </a:blip>
            <a:stretch>
              <a:fillRect l="-56817" t="-2" b="-2"/>
            </a:stretch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08" name="Graphic 3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25200" y="189324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5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09280" y="4299480"/>
            <a:ext cx="3739680" cy="13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865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6918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349240" y="4299480"/>
            <a:ext cx="6400440" cy="13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sldNum" idx="39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30C939F-BB2C-4A33-A294-D29A26244449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ftr" idx="40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13960" y="3791160"/>
            <a:ext cx="2953080" cy="189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314136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977640" y="3791160"/>
            <a:ext cx="7772040" cy="223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sldNum" idx="41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75A1982-FC4B-4A8A-902A-8045A0FF4E72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 idx="42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13240" y="833400"/>
            <a:ext cx="2953080" cy="189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43"/>
          </p:nvPr>
        </p:nvSpPr>
        <p:spPr>
          <a:xfrm>
            <a:off x="8869680" y="457200"/>
            <a:ext cx="184680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sldNum" idx="44"/>
          </p:nvPr>
        </p:nvSpPr>
        <p:spPr>
          <a:xfrm>
            <a:off x="1093608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91D446-1403-457B-B3A6-5225C349BE2C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3977640" y="833400"/>
            <a:ext cx="7772040" cy="2239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0" y="3079800"/>
            <a:ext cx="12191760" cy="37778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13960" y="635040"/>
            <a:ext cx="10972440" cy="970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909360" y="1828800"/>
            <a:ext cx="5701320" cy="40878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7327440" y="1828800"/>
            <a:ext cx="4251600" cy="442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sldNum" idx="45"/>
          </p:nvPr>
        </p:nvSpPr>
        <p:spPr>
          <a:xfrm>
            <a:off x="83196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BB41393-748A-464D-998E-D79AE2ECA90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 idx="46"/>
          </p:nvPr>
        </p:nvSpPr>
        <p:spPr>
          <a:xfrm>
            <a:off x="1490400" y="5943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13960" y="814680"/>
            <a:ext cx="4672080" cy="14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666" lnSpcReduction="10000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905040" y="2971800"/>
            <a:ext cx="4218840" cy="29682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sldNum" idx="47"/>
          </p:nvPr>
        </p:nvSpPr>
        <p:spPr>
          <a:xfrm>
            <a:off x="83196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AB5ABCF-D760-410E-9A40-B3D66214882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ftr" idx="48"/>
          </p:nvPr>
        </p:nvSpPr>
        <p:spPr>
          <a:xfrm>
            <a:off x="1490400" y="5943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5694840" y="838080"/>
            <a:ext cx="5585400" cy="578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13960" y="828720"/>
            <a:ext cx="3657240" cy="145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953640" y="2662560"/>
            <a:ext cx="2826360" cy="327312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sldNum" idx="49"/>
          </p:nvPr>
        </p:nvSpPr>
        <p:spPr>
          <a:xfrm>
            <a:off x="83052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EEFFB8A-CAE7-4E4D-8250-509FA6E39E46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ftr" idx="50"/>
          </p:nvPr>
        </p:nvSpPr>
        <p:spPr>
          <a:xfrm>
            <a:off x="1490400" y="5943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708440" y="840600"/>
            <a:ext cx="6560640" cy="603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13960" y="1302120"/>
            <a:ext cx="3233880" cy="420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297680" y="1353240"/>
            <a:ext cx="3596760" cy="415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0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9720" y="67608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3"/>
          <p:cNvSpPr>
            <a:spLocks noGrp="1"/>
          </p:cNvSpPr>
          <p:nvPr>
            <p:ph type="sldNum" idx="3"/>
          </p:nvPr>
        </p:nvSpPr>
        <p:spPr>
          <a:xfrm>
            <a:off x="10936080" y="81396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9951F4B-6D7F-4F61-94D3-77717A3941D0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624800" y="4317840"/>
            <a:ext cx="3741120" cy="1726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1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77240" y="603360"/>
            <a:ext cx="10535040" cy="433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17500" spc="-1" strike="noStrike">
                <a:solidFill>
                  <a:schemeClr val="dk1"/>
                </a:solidFill>
                <a:latin typeface="Poppins"/>
              </a:rPr>
              <a:t>##%</a:t>
            </a:r>
            <a:endParaRPr b="0" lang="en-US" sz="175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51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9C9A9EA-F9C4-4DC6-9905-AF33689696A4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ftr" idx="52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143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7560" y="67680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4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756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3733200" y="4520520"/>
            <a:ext cx="7525080" cy="154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914400">
              <a:lnSpc>
                <a:spcPct val="11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777240" y="912600"/>
            <a:ext cx="10542600" cy="420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7500" spc="-1" strike="noStrike">
                <a:solidFill>
                  <a:schemeClr val="dk1"/>
                </a:solidFill>
                <a:latin typeface="Poppins"/>
              </a:rPr>
              <a:t>##%</a:t>
            </a:r>
            <a:endParaRPr b="0" lang="en-US" sz="175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53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100B1BA-E908-4450-9035-1895932EC21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ftr" idx="54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4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890040" y="1318320"/>
            <a:ext cx="4368240" cy="474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914400">
              <a:lnSpc>
                <a:spcPct val="11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77240" y="1318320"/>
            <a:ext cx="5318280" cy="533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7500" spc="-1" strike="noStrike">
                <a:solidFill>
                  <a:schemeClr val="dk1"/>
                </a:solidFill>
                <a:latin typeface="Poppins"/>
              </a:rPr>
              <a:t>##%</a:t>
            </a:r>
            <a:endParaRPr b="0" lang="en-US" sz="175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51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756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52" name="PlaceHolder 3"/>
          <p:cNvSpPr>
            <a:spLocks noGrp="1"/>
          </p:cNvSpPr>
          <p:nvPr>
            <p:ph type="ftr" idx="55"/>
          </p:nvPr>
        </p:nvSpPr>
        <p:spPr>
          <a:xfrm>
            <a:off x="8869680" y="722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 idx="56"/>
          </p:nvPr>
        </p:nvSpPr>
        <p:spPr>
          <a:xfrm>
            <a:off x="10936080" y="72216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35502F5-D6B1-4889-AA82-1EA9D61E46B6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4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07752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2377440" y="4809600"/>
            <a:ext cx="7525080" cy="154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11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title style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824400" y="558360"/>
            <a:ext cx="10542600" cy="4205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3200" spc="-1" strike="noStrike">
                <a:solidFill>
                  <a:schemeClr val="dk1"/>
                </a:solidFill>
                <a:latin typeface="Poppins"/>
              </a:rPr>
              <a:t>##%</a:t>
            </a:r>
            <a:endParaRPr b="0" lang="en-US" sz="23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4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13960" y="832680"/>
            <a:ext cx="7478640" cy="363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58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224800" y="91188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the outline text format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Second Outline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chemeClr val="dk1"/>
                </a:solidFill>
                <a:latin typeface="Poppins Light"/>
              </a:rPr>
              <a:t>Third Outline Level</a:t>
            </a: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100" spc="-1" strike="noStrike">
                <a:solidFill>
                  <a:schemeClr val="dk1"/>
                </a:solidFill>
                <a:latin typeface="Poppins Light"/>
              </a:rPr>
              <a:t>Fourth Outline Level</a:t>
            </a:r>
            <a:endParaRPr b="0" lang="en-US" sz="1100" spc="-1" strike="noStrike">
              <a:solidFill>
                <a:schemeClr val="dk1"/>
              </a:solidFill>
              <a:latin typeface="Poppins Ligh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4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40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63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07752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1963080" y="626400"/>
            <a:ext cx="8265960" cy="560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Statement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algn="ctr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Second level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algn="ctr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Third level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algn="ctr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Fourth level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  <a:p>
            <a:pPr marL="914400" indent="0" algn="ctr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400" spc="49" strike="noStrike" cap="all">
                <a:solidFill>
                  <a:schemeClr val="dk1"/>
                </a:solidFill>
                <a:latin typeface="Poppins"/>
              </a:rPr>
              <a:t>Fifth level</a:t>
            </a:r>
            <a:endParaRPr b="0" lang="en-US" sz="2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4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28080" y="9216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40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813960" y="1996920"/>
            <a:ext cx="8265960" cy="414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Statement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Third level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400" spc="49" strike="noStrike" cap="all">
                <a:solidFill>
                  <a:schemeClr val="dk1"/>
                </a:solidFill>
                <a:latin typeface="Poppins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Poppins Light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000" spc="49" strike="noStrike" cap="all">
                <a:solidFill>
                  <a:schemeClr val="dk1"/>
                </a:solidFill>
                <a:latin typeface="Poppins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4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12720" y="-1134000"/>
            <a:ext cx="1065240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</a:t>
            </a: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Master title </a:t>
            </a: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824760" y="760680"/>
            <a:ext cx="8265960" cy="5604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Statement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Second level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Third level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400" spc="49" strike="noStrike" cap="all">
                <a:solidFill>
                  <a:schemeClr val="dk1"/>
                </a:solidFill>
                <a:latin typeface="Poppins"/>
              </a:rPr>
              <a:t>Fourth level</a:t>
            </a:r>
            <a:endParaRPr b="0" lang="en-US" sz="2400" spc="-1" strike="noStrike">
              <a:solidFill>
                <a:schemeClr val="dk1"/>
              </a:solidFill>
              <a:latin typeface="Poppins Light"/>
            </a:endParaRPr>
          </a:p>
          <a:p>
            <a:pPr marL="9144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1" lang="en-US" sz="2000" spc="49" strike="noStrike" cap="all">
                <a:solidFill>
                  <a:schemeClr val="dk1"/>
                </a:solidFill>
                <a:latin typeface="Poppins"/>
              </a:rPr>
              <a:t>Fifth level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70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098684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71" name="PlaceHolder 3"/>
          <p:cNvSpPr>
            <a:spLocks noGrp="1"/>
          </p:cNvSpPr>
          <p:nvPr>
            <p:ph type="ftr" idx="57"/>
          </p:nvPr>
        </p:nvSpPr>
        <p:spPr>
          <a:xfrm>
            <a:off x="886968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sldNum" idx="58"/>
          </p:nvPr>
        </p:nvSpPr>
        <p:spPr>
          <a:xfrm>
            <a:off x="1093608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8810163-5D40-49AB-8F1F-357778388D33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4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12520" y="5600880"/>
            <a:ext cx="822924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buNone/>
            </a:pPr>
            <a:r>
              <a:rPr b="0" lang="en-US" sz="2000" spc="49" strike="noStrike">
                <a:solidFill>
                  <a:schemeClr val="dk1"/>
                </a:solidFill>
                <a:latin typeface="Poppins Light"/>
              </a:rPr>
              <a:t>Quote Author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174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098324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92360" y="776160"/>
            <a:ext cx="8229240" cy="4571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64520" indent="-16452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Quote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4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676880" y="4803120"/>
            <a:ext cx="904320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Quote Author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1499760" y="1344240"/>
            <a:ext cx="9198360" cy="329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164520" indent="-16452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add Quote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59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16837FC-2ED6-4525-8712-D3832A4F13B1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ftr" idx="60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9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710424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13960" y="4551840"/>
            <a:ext cx="4663080" cy="155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923400" y="941760"/>
            <a:ext cx="4179240" cy="2992320"/>
          </a:xfrm>
          <a:prstGeom prst="rect">
            <a:avLst/>
          </a:prstGeom>
          <a:blipFill rotWithShape="0">
            <a:blip r:embed="rId4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sldNum" idx="4"/>
          </p:nvPr>
        </p:nvSpPr>
        <p:spPr>
          <a:xfrm>
            <a:off x="10936080" y="8168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80BCADB-7965-4106-9A32-AD7C838CF4E1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765480" y="2719080"/>
            <a:ext cx="4663080" cy="333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5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85600" y="4572000"/>
            <a:ext cx="8805240" cy="465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120000"/>
              </a:lnSpc>
              <a:buNone/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Quote Author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807840" y="945000"/>
            <a:ext cx="8960760" cy="347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164520" indent="-16452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200" spc="49" strike="noStrike" cap="all">
                <a:solidFill>
                  <a:schemeClr val="dk1"/>
                </a:solidFill>
                <a:latin typeface="Poppins"/>
              </a:rPr>
              <a:t>Click to </a:t>
            </a:r>
            <a:r>
              <a:rPr b="1" lang="en-US" sz="4200" spc="49" strike="noStrike" cap="all">
                <a:solidFill>
                  <a:schemeClr val="dk1"/>
                </a:solidFill>
                <a:latin typeface="Poppins"/>
              </a:rPr>
              <a:t>add Quote</a:t>
            </a:r>
            <a:endParaRPr b="0" lang="en-US" sz="4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61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DAD78CC-FA59-46D8-933B-40814B6B2E8B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ftr" idx="62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09640" y="829440"/>
            <a:ext cx="1074096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ldNum" idx="63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03AB80B-96DA-4450-AB01-5090E14B13AE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ftr" idx="64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809640" y="19803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6369120" y="19803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2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13960" y="1615320"/>
            <a:ext cx="3437280" cy="4098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9720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5151960" y="1615320"/>
            <a:ext cx="6119640" cy="20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5148720" y="3945240"/>
            <a:ext cx="6119640" cy="20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 idx="65"/>
          </p:nvPr>
        </p:nvSpPr>
        <p:spPr>
          <a:xfrm>
            <a:off x="83052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BA1ADD3D-B7D9-4CC2-8697-F5540074798B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ftr" idx="66"/>
          </p:nvPr>
        </p:nvSpPr>
        <p:spPr>
          <a:xfrm>
            <a:off x="1490400" y="5943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3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09640" y="830880"/>
            <a:ext cx="10439280" cy="114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ldNum" idx="67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EFE99B5-BF97-4BE2-BC8A-FB5C07A68337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ftr" idx="68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809640" y="2007000"/>
            <a:ext cx="4937400" cy="55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 cap="all">
                <a:solidFill>
                  <a:schemeClr val="dk1"/>
                </a:solidFill>
                <a:latin typeface="Poppins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330240" y="2007000"/>
            <a:ext cx="4937400" cy="55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2000" spc="-1" strike="noStrike" cap="all">
                <a:solidFill>
                  <a:schemeClr val="dk1"/>
                </a:solidFill>
                <a:latin typeface="Poppins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809640" y="2709000"/>
            <a:ext cx="4937400" cy="376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6330240" y="2709000"/>
            <a:ext cx="4937400" cy="3763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2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816480" y="826560"/>
            <a:ext cx="1044684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6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ldNum" idx="69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D3C3870-7C54-4670-ABB4-3580B3C0860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ftr" idx="70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2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13960" y="1097280"/>
            <a:ext cx="7876080" cy="3592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07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54160" y="67680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4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sldNum" idx="71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7FF7328-B2F7-42E7-9D30-67B6D8E4335D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ftr" idx="72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2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813960" y="847440"/>
            <a:ext cx="3595320" cy="175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ldNum" idx="73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C07E86F-7680-4915-A461-14AE9C7DCF5E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ftr" idx="74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813960" y="2604960"/>
            <a:ext cx="3595320" cy="39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813920" y="842400"/>
            <a:ext cx="6440040" cy="575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2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13960" y="894600"/>
            <a:ext cx="3595320" cy="221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28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2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813960" y="3162960"/>
            <a:ext cx="3585240" cy="343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5589000" y="894600"/>
            <a:ext cx="5685120" cy="503964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ftr" idx="75"/>
          </p:nvPr>
        </p:nvSpPr>
        <p:spPr>
          <a:xfrm>
            <a:off x="8869680" y="59346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sldNum" idx="76"/>
          </p:nvPr>
        </p:nvSpPr>
        <p:spPr>
          <a:xfrm>
            <a:off x="10936080" y="59436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1293608-58C0-4AA7-A7EF-6CAA6F7B571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3"/>
  </p:sldLayoutIdLst>
</p:sldMaster>
</file>

<file path=ppt/slideMasters/slideMaster4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15400" y="826920"/>
            <a:ext cx="734184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sldNum" idx="77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9C37C9D-1B4B-45D9-8F60-5FEAE2C5B32E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ftr" idx="78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815400" y="1996920"/>
            <a:ext cx="10467360" cy="2742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0" y="5885640"/>
            <a:ext cx="12191760" cy="97200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5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25120" y="831600"/>
            <a:ext cx="10440720" cy="113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825120" y="2103120"/>
            <a:ext cx="10440720" cy="357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5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C8294DB-AE88-419B-A9D2-B5EDF73C46A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6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5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13960" y="822600"/>
            <a:ext cx="8430480" cy="184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813960" y="2717280"/>
            <a:ext cx="8430120" cy="1279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  <a:p>
            <a:pPr marL="6858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US" sz="1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sldNum" idx="79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B499D62-F37F-4DC0-9E68-42ECD5A48913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ftr" idx="80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7" r:id="rId2"/>
  </p:sldLayoutIdLst>
</p:sldMaster>
</file>

<file path=ppt/slideMasters/slideMaster5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815400" y="826920"/>
            <a:ext cx="7341840" cy="1133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ldNum" idx="81"/>
          </p:nvPr>
        </p:nvSpPr>
        <p:spPr>
          <a:xfrm>
            <a:off x="830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492862B-27F4-4F8F-B627-D9DB3DAD2642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ftr" idx="82"/>
          </p:nvPr>
        </p:nvSpPr>
        <p:spPr>
          <a:xfrm>
            <a:off x="149040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4" name="PlaceHolder 4"/>
          <p:cNvSpPr>
            <a:spLocks noGrp="1"/>
          </p:cNvSpPr>
          <p:nvPr>
            <p:ph type="body"/>
          </p:nvPr>
        </p:nvSpPr>
        <p:spPr>
          <a:xfrm>
            <a:off x="815400" y="1993320"/>
            <a:ext cx="10467360" cy="1769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35" name="PlaceHolder 5"/>
          <p:cNvSpPr>
            <a:spLocks noGrp="1"/>
          </p:cNvSpPr>
          <p:nvPr>
            <p:ph type="body"/>
          </p:nvPr>
        </p:nvSpPr>
        <p:spPr>
          <a:xfrm>
            <a:off x="0" y="4495680"/>
            <a:ext cx="12191760" cy="2361960"/>
          </a:xfrm>
          <a:prstGeom prst="rect">
            <a:avLst/>
          </a:prstGeom>
          <a:blipFill rotWithShape="0">
            <a:blip r:embed="rId2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9" r:id="rId3"/>
  </p:sldLayoutIdLst>
</p:sldMaster>
</file>

<file path=ppt/slideMasters/slideMaster5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1981080" y="1318320"/>
            <a:ext cx="8229240" cy="262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37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6077520" y="680040"/>
            <a:ext cx="36360" cy="52092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51" r:id="rId4"/>
  </p:sldLayoutIdLst>
</p:sldMaster>
</file>

<file path=ppt/slideMasters/slideMaster5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704772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678360" y="1562040"/>
            <a:ext cx="4681440" cy="456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6095520" cy="6857640"/>
          </a:xfrm>
          <a:prstGeom prst="rect">
            <a:avLst/>
          </a:prstGeom>
          <a:blipFill rotWithShape="0">
            <a:blip r:embed="rId4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5"/>
  </p:sldLayoutIdLst>
</p:sldMaster>
</file>

<file path=ppt/slideMasters/slideMaster5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77560" y="67680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13960" y="1196640"/>
            <a:ext cx="4678560" cy="493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5880" y="0"/>
            <a:ext cx="6095520" cy="6857640"/>
          </a:xfrm>
          <a:prstGeom prst="rect">
            <a:avLst/>
          </a:prstGeom>
          <a:blipFill rotWithShape="0">
            <a:blip r:embed="rId4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5" r:id="rId5"/>
  </p:sldLayoutIdLst>
</p:sldMaster>
</file>

<file path=ppt/slideMasters/slideMaster5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1224800" y="91188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13960" y="810000"/>
            <a:ext cx="8467200" cy="1554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813960" y="2381040"/>
            <a:ext cx="8869320" cy="329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 idx="83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8FECAB3-CC19-4F0B-A68B-0FD15FDA64E3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ftr" idx="84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22320" y="121752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09280" y="2386080"/>
            <a:ext cx="4324680" cy="2454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73720" y="2386440"/>
            <a:ext cx="4324680" cy="245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sldNum" idx="7"/>
          </p:nvPr>
        </p:nvSpPr>
        <p:spPr>
          <a:xfrm>
            <a:off x="83052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CE4134B-6FA2-4EEE-A9D3-975CE7CF5CF7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8"/>
          </p:nvPr>
        </p:nvSpPr>
        <p:spPr>
          <a:xfrm>
            <a:off x="149040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3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 rot="16200000">
            <a:off x="1157760" y="5660640"/>
            <a:ext cx="36360" cy="520920"/>
          </a:xfrm>
          <a:prstGeom prst="rect">
            <a:avLst/>
          </a:prstGeom>
          <a:ln w="0">
            <a:noFill/>
          </a:ln>
        </p:spPr>
      </p:pic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13960" y="2819160"/>
            <a:ext cx="4372200" cy="283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12191760" cy="2170800"/>
          </a:xfrm>
          <a:prstGeom prst="rect">
            <a:avLst/>
          </a:prstGeom>
          <a:blipFill rotWithShape="0">
            <a:blip r:embed="rId4">
              <a:alphaModFix amt="60000"/>
            </a:blip>
            <a:stretch/>
          </a:blipFill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icon to add picture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5880" y="2814840"/>
            <a:ext cx="5162040" cy="2834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ftr" idx="9"/>
          </p:nvPr>
        </p:nvSpPr>
        <p:spPr>
          <a:xfrm>
            <a:off x="886968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sldNum" idx="10"/>
          </p:nvPr>
        </p:nvSpPr>
        <p:spPr>
          <a:xfrm>
            <a:off x="1093464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285870F-5B33-4444-99E8-CCFCA2DCB19A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13960" y="848160"/>
            <a:ext cx="4145400" cy="463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597280" y="848520"/>
            <a:ext cx="5681160" cy="4817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ftr" idx="11"/>
          </p:nvPr>
        </p:nvSpPr>
        <p:spPr>
          <a:xfrm>
            <a:off x="8869680" y="571716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sldNum" idx="12"/>
          </p:nvPr>
        </p:nvSpPr>
        <p:spPr>
          <a:xfrm>
            <a:off x="10934640" y="571464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4B95AE7-E8E9-4F0A-95B4-11EA51FEDAE5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13960" y="850320"/>
            <a:ext cx="4141800" cy="494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Poppins"/>
              </a:rPr>
              <a:t>Click to edit Master title style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 idx="13"/>
          </p:nvPr>
        </p:nvSpPr>
        <p:spPr>
          <a:xfrm>
            <a:off x="8869680" y="457200"/>
            <a:ext cx="1845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 idx="14"/>
          </p:nvPr>
        </p:nvSpPr>
        <p:spPr>
          <a:xfrm>
            <a:off x="10937520" y="457200"/>
            <a:ext cx="4287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Poppins Light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2B762A7-5AC8-45AB-9725-E84BAFB57CA4}" type="slidenum">
              <a:rPr b="0" lang="en-US" sz="1200" spc="-1" strike="noStrike">
                <a:solidFill>
                  <a:schemeClr val="dk1"/>
                </a:solidFill>
                <a:latin typeface="Poppins Light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5522760" y="866160"/>
            <a:ext cx="6159240" cy="5390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/>
                </a:solidFill>
                <a:latin typeface="Poppins Light"/>
              </a:rPr>
              <a:t>Click to edit Master text styles</a:t>
            </a:r>
            <a:endParaRPr b="0" lang="en-US" sz="1800" spc="-1" strike="noStrike">
              <a:solidFill>
                <a:schemeClr val="dk1"/>
              </a:solidFill>
              <a:latin typeface="Poppins Light"/>
            </a:endParaRPr>
          </a:p>
          <a:p>
            <a:pPr marL="2286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Poppins Light"/>
              </a:rPr>
              <a:t>Second level</a:t>
            </a:r>
            <a:endParaRPr b="0" lang="en-US" sz="1600" spc="-1" strike="noStrike">
              <a:solidFill>
                <a:schemeClr val="dk1"/>
              </a:solidFill>
              <a:latin typeface="Poppins Light"/>
            </a:endParaRPr>
          </a:p>
          <a:p>
            <a:pPr marL="457200" indent="0" defTabSz="914400">
              <a:lnSpc>
                <a:spcPct val="100000"/>
              </a:lnSpc>
              <a:spcBef>
                <a:spcPts val="499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Poppins Light"/>
              </a:rPr>
              <a:t>Third level</a:t>
            </a:r>
            <a:endParaRPr b="0" lang="en-US" sz="14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17200" y="587880"/>
            <a:ext cx="4239720" cy="727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Noto Sans"/>
              </a:rPr>
              <a:t>UdSU p2p chat</a:t>
            </a:r>
            <a:endParaRPr b="0" lang="en-US" sz="4000" spc="-1" strike="noStrike">
              <a:solidFill>
                <a:schemeClr val="dk1"/>
              </a:solidFill>
              <a:latin typeface="Noto Sans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subTitle"/>
          </p:nvPr>
        </p:nvSpPr>
        <p:spPr>
          <a:xfrm>
            <a:off x="869040" y="5038920"/>
            <a:ext cx="667476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68456"/>
          </a:bodyPr>
          <a:p>
            <a:pPr indent="0" algn="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Выполнили студенты</a:t>
            </a:r>
            <a:r>
              <a:rPr b="0" lang="en-US" sz="2000" spc="-1" strike="noStrike">
                <a:solidFill>
                  <a:schemeClr val="dk1"/>
                </a:solidFill>
                <a:latin typeface="Noto Sans"/>
                <a:ea typeface="Noto Sans"/>
              </a:rPr>
              <a:t> </a:t>
            </a: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группы СПО-О9-09.02.06-11: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algn="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Бяков Никита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algn="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Иванов Савелий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algn="r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Кузнецов Михаил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3" name="Picture Placeholder 12" descr="Clouds on top of the mountain"/>
          <p:cNvPicPr/>
          <p:nvPr/>
        </p:nvPicPr>
        <p:blipFill>
          <a:blip r:embed="rId1">
            <a:alphaModFix amt="60000"/>
          </a:blip>
        </p:blipFill>
        <p:spPr>
          <a:xfrm>
            <a:off x="7985880" y="0"/>
            <a:ext cx="4205880" cy="6857640"/>
          </a:xfrm>
          <a:prstGeom prst="rect">
            <a:avLst/>
          </a:prstGeom>
          <a:ln w="0">
            <a:noFill/>
          </a:ln>
        </p:spPr>
      </p:pic>
      <p:sp>
        <p:nvSpPr>
          <p:cNvPr id="254" name="TextBox 2"/>
          <p:cNvSpPr/>
          <p:nvPr/>
        </p:nvSpPr>
        <p:spPr>
          <a:xfrm>
            <a:off x="732960" y="2828160"/>
            <a:ext cx="6582240" cy="1309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4000" spc="-1" strike="noStrike">
                <a:solidFill>
                  <a:schemeClr val="dk1"/>
                </a:solidFill>
                <a:latin typeface="Noto Sans"/>
                <a:ea typeface="Noto Sans"/>
              </a:rPr>
              <a:t>peer-to-peer </a:t>
            </a:r>
            <a:r>
              <a:rPr b="0" lang="ru-RU" sz="4000" spc="-1" strike="noStrike">
                <a:solidFill>
                  <a:schemeClr val="dk1"/>
                </a:solidFill>
                <a:latin typeface="Noto Sans"/>
                <a:ea typeface="Noto Sans"/>
              </a:rPr>
              <a:t>мессенджер на </a:t>
            </a:r>
            <a:r>
              <a:rPr b="0" lang="en-US" sz="4000" spc="-1" strike="noStrike">
                <a:solidFill>
                  <a:schemeClr val="dk1"/>
                </a:solidFill>
                <a:latin typeface="Noto Sans"/>
                <a:ea typeface="Noto Sans"/>
              </a:rPr>
              <a:t>python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5" name="Рисунок 1" descr=""/>
          <p:cNvPicPr/>
          <p:nvPr/>
        </p:nvPicPr>
        <p:blipFill>
          <a:blip r:embed="rId2"/>
          <a:stretch/>
        </p:blipFill>
        <p:spPr>
          <a:xfrm>
            <a:off x="914400" y="1467360"/>
            <a:ext cx="1681560" cy="1360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813960" y="130212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>
              <a:buNone/>
            </a:pPr>
            <a:endParaRPr b="1" lang="en-US" sz="3200" spc="49" strike="noStrike" cap="all">
              <a:solidFill>
                <a:schemeClr val="dk1"/>
              </a:solidFill>
              <a:latin typeface="Poppins"/>
            </a:endParaRPr>
          </a:p>
        </p:txBody>
      </p:sp>
      <p:pic>
        <p:nvPicPr>
          <p:cNvPr id="294" name="Рисунок 4" descr=""/>
          <p:cNvPicPr/>
          <p:nvPr/>
        </p:nvPicPr>
        <p:blipFill>
          <a:blip r:embed="rId1"/>
          <a:stretch/>
        </p:blipFill>
        <p:spPr>
          <a:xfrm>
            <a:off x="59760" y="354600"/>
            <a:ext cx="6104520" cy="6486840"/>
          </a:xfrm>
          <a:prstGeom prst="rect">
            <a:avLst/>
          </a:prstGeom>
          <a:ln w="0">
            <a:noFill/>
          </a:ln>
        </p:spPr>
      </p:pic>
      <p:pic>
        <p:nvPicPr>
          <p:cNvPr id="295" name="Рисунок 5" descr=""/>
          <p:cNvPicPr/>
          <p:nvPr/>
        </p:nvPicPr>
        <p:blipFill>
          <a:blip r:embed="rId2"/>
          <a:stretch/>
        </p:blipFill>
        <p:spPr>
          <a:xfrm>
            <a:off x="6166800" y="354600"/>
            <a:ext cx="6086520" cy="6503040"/>
          </a:xfrm>
          <a:prstGeom prst="rect">
            <a:avLst/>
          </a:prstGeom>
          <a:ln w="0">
            <a:noFill/>
          </a:ln>
        </p:spPr>
      </p:pic>
      <p:sp>
        <p:nvSpPr>
          <p:cNvPr id="296" name="TextBox 6"/>
          <p:cNvSpPr/>
          <p:nvPr/>
        </p:nvSpPr>
        <p:spPr>
          <a:xfrm>
            <a:off x="2518920" y="274320"/>
            <a:ext cx="118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 </a:t>
            </a:r>
            <a:r>
              <a:rPr b="0" lang="en-US" sz="1800" spc="-1" strike="noStrike">
                <a:solidFill>
                  <a:schemeClr val="dk1"/>
                </a:solidFill>
                <a:latin typeface="Noto Sans"/>
                <a:ea typeface="Noto Sans"/>
              </a:rPr>
              <a:t>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TextBox 7"/>
          <p:cNvSpPr/>
          <p:nvPr/>
        </p:nvSpPr>
        <p:spPr>
          <a:xfrm>
            <a:off x="8614080" y="274320"/>
            <a:ext cx="1191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 </a:t>
            </a:r>
            <a:r>
              <a:rPr b="0" lang="en-US" sz="1800" spc="-1" strike="noStrike">
                <a:solidFill>
                  <a:schemeClr val="dk1"/>
                </a:solidFill>
                <a:latin typeface="Noto Sans"/>
                <a:ea typeface="Noto Sans"/>
              </a:rPr>
              <a:t>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Title 10"/>
          <p:cNvSpPr txBox="1"/>
          <p:nvPr/>
        </p:nvSpPr>
        <p:spPr>
          <a:xfrm>
            <a:off x="4709520" y="222480"/>
            <a:ext cx="2834280" cy="463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Окно чата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Рисунок 4" descr=""/>
          <p:cNvPicPr/>
          <p:nvPr/>
        </p:nvPicPr>
        <p:blipFill>
          <a:blip r:embed="rId1"/>
          <a:stretch/>
        </p:blipFill>
        <p:spPr>
          <a:xfrm>
            <a:off x="408960" y="272520"/>
            <a:ext cx="4108320" cy="2405160"/>
          </a:xfrm>
          <a:prstGeom prst="rect">
            <a:avLst/>
          </a:prstGeom>
          <a:ln w="0">
            <a:noFill/>
          </a:ln>
        </p:spPr>
      </p:pic>
      <p:pic>
        <p:nvPicPr>
          <p:cNvPr id="300" name="Рисунок 5" descr=""/>
          <p:cNvPicPr/>
          <p:nvPr/>
        </p:nvPicPr>
        <p:blipFill>
          <a:blip r:embed="rId2"/>
          <a:stretch/>
        </p:blipFill>
        <p:spPr>
          <a:xfrm>
            <a:off x="5297400" y="828360"/>
            <a:ext cx="1290600" cy="1321560"/>
          </a:xfrm>
          <a:prstGeom prst="rect">
            <a:avLst/>
          </a:prstGeom>
          <a:ln w="0">
            <a:noFill/>
          </a:ln>
        </p:spPr>
      </p:pic>
      <p:pic>
        <p:nvPicPr>
          <p:cNvPr id="301" name="Рисунок 6" descr=""/>
          <p:cNvPicPr/>
          <p:nvPr/>
        </p:nvPicPr>
        <p:blipFill>
          <a:blip r:embed="rId3"/>
          <a:stretch/>
        </p:blipFill>
        <p:spPr>
          <a:xfrm>
            <a:off x="7368120" y="291240"/>
            <a:ext cx="4092120" cy="2395800"/>
          </a:xfrm>
          <a:prstGeom prst="rect">
            <a:avLst/>
          </a:prstGeom>
          <a:ln w="0">
            <a:noFill/>
          </a:ln>
        </p:spPr>
      </p:pic>
      <p:pic>
        <p:nvPicPr>
          <p:cNvPr id="302" name="Рисунок 7" descr=""/>
          <p:cNvPicPr/>
          <p:nvPr/>
        </p:nvPicPr>
        <p:blipFill>
          <a:blip r:embed="rId4"/>
          <a:stretch/>
        </p:blipFill>
        <p:spPr>
          <a:xfrm>
            <a:off x="3780000" y="2443680"/>
            <a:ext cx="4325400" cy="4272120"/>
          </a:xfrm>
          <a:prstGeom prst="rect">
            <a:avLst/>
          </a:prstGeom>
          <a:ln w="0">
            <a:noFill/>
          </a:ln>
        </p:spPr>
      </p:pic>
      <p:cxnSp>
        <p:nvCxnSpPr>
          <p:cNvPr id="303" name="Прямая со стрелкой 9"/>
          <p:cNvCxnSpPr/>
          <p:nvPr/>
        </p:nvCxnSpPr>
        <p:spPr>
          <a:xfrm>
            <a:off x="4338720" y="1320480"/>
            <a:ext cx="98928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cxnSp>
        <p:nvCxnSpPr>
          <p:cNvPr id="304" name="Прямая со стрелкой 12"/>
          <p:cNvCxnSpPr/>
          <p:nvPr/>
        </p:nvCxnSpPr>
        <p:spPr>
          <a:xfrm>
            <a:off x="6588000" y="1320480"/>
            <a:ext cx="989640" cy="360"/>
          </a:xfrm>
          <a:prstGeom prst="straightConnector1">
            <a:avLst/>
          </a:prstGeom>
          <a:ln>
            <a:solidFill>
              <a:srgbClr val="000000"/>
            </a:solidFill>
            <a:tailEnd len="med" type="triangle" w="med"/>
          </a:ln>
        </p:spPr>
      </p:cxnSp>
      <p:pic>
        <p:nvPicPr>
          <p:cNvPr id="305" name="Рисунок 13" descr=""/>
          <p:cNvPicPr/>
          <p:nvPr/>
        </p:nvPicPr>
        <p:blipFill>
          <a:blip r:embed="rId5"/>
          <a:stretch/>
        </p:blipFill>
        <p:spPr>
          <a:xfrm>
            <a:off x="9597240" y="4819680"/>
            <a:ext cx="1863000" cy="1507320"/>
          </a:xfrm>
          <a:prstGeom prst="rect">
            <a:avLst/>
          </a:prstGeom>
          <a:ln w="0">
            <a:noFill/>
          </a:ln>
        </p:spPr>
      </p:pic>
      <p:sp>
        <p:nvSpPr>
          <p:cNvPr id="306" name="Title 11"/>
          <p:cNvSpPr txBox="1"/>
          <p:nvPr/>
        </p:nvSpPr>
        <p:spPr>
          <a:xfrm>
            <a:off x="366120" y="1371600"/>
            <a:ext cx="3520080" cy="5035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Импорт и Экспорт</a:t>
            </a:r>
            <a:br>
              <a:rPr sz="3200"/>
            </a:b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Истории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76520" y="153540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Шифрование </a:t>
            </a: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RSA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308" name="Объект 3" descr=""/>
          <p:cNvPicPr/>
          <p:nvPr/>
        </p:nvPicPr>
        <p:blipFill>
          <a:blip r:embed="rId1"/>
          <a:stretch/>
        </p:blipFill>
        <p:spPr>
          <a:xfrm>
            <a:off x="3035880" y="463320"/>
            <a:ext cx="6025680" cy="5181480"/>
          </a:xfrm>
          <a:prstGeom prst="rect">
            <a:avLst/>
          </a:prstGeom>
          <a:ln w="0">
            <a:noFill/>
          </a:ln>
        </p:spPr>
      </p:pic>
      <p:pic>
        <p:nvPicPr>
          <p:cNvPr id="309" name="Рисунок 4" descr=""/>
          <p:cNvPicPr/>
          <p:nvPr/>
        </p:nvPicPr>
        <p:blipFill>
          <a:blip r:embed="rId2"/>
          <a:stretch/>
        </p:blipFill>
        <p:spPr>
          <a:xfrm>
            <a:off x="9802440" y="69660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23320" y="1747440"/>
            <a:ext cx="5577480" cy="538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Заключение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/>
          </p:nvPr>
        </p:nvSpPr>
        <p:spPr>
          <a:xfrm>
            <a:off x="841680" y="1884240"/>
            <a:ext cx="8898840" cy="4151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В ходе работы был разработан p2p-чат с использованием Python. В проекте реализованы: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Серверная часть для навигации клиентов.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Клиентская часть с возможностью подключения, отправки и приёма сообщений, а так же экспорта истории.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marL="432000" indent="-32400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Графический интерфейс для удобного взаимодействия пользователей.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Таким образом, цель задачи была достигнута, а задачи выполнены</a:t>
            </a:r>
            <a:endParaRPr b="0" lang="en-US" sz="2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312" name="Рисунок 3" descr=""/>
          <p:cNvPicPr/>
          <p:nvPr/>
        </p:nvPicPr>
        <p:blipFill>
          <a:blip r:embed="rId1"/>
          <a:stretch/>
        </p:blipFill>
        <p:spPr>
          <a:xfrm>
            <a:off x="9741240" y="703440"/>
            <a:ext cx="1866600" cy="1504440"/>
          </a:xfrm>
          <a:prstGeom prst="rect">
            <a:avLst/>
          </a:prstGeom>
          <a:ln w="0">
            <a:noFill/>
          </a:ln>
        </p:spPr>
      </p:pic>
      <p:sp>
        <p:nvSpPr>
          <p:cNvPr id="313" name="Прямоугольник 4"/>
          <p:cNvSpPr/>
          <p:nvPr/>
        </p:nvSpPr>
        <p:spPr>
          <a:xfrm>
            <a:off x="6895440" y="578520"/>
            <a:ext cx="1660320" cy="7664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813960" y="4421160"/>
            <a:ext cx="10478160" cy="914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000" spc="49" strike="noStrike" cap="all">
                <a:solidFill>
                  <a:schemeClr val="dk1"/>
                </a:solidFill>
                <a:latin typeface="Poppins"/>
              </a:rPr>
              <a:t>Спасибо за внимание!</a:t>
            </a:r>
            <a:endParaRPr b="0" lang="en-US" sz="40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315" name="Picture Placeholder 12" descr="Close up of desert dunes"/>
          <p:cNvPicPr/>
          <p:nvPr/>
        </p:nvPicPr>
        <p:blipFill>
          <a:blip r:embed="rId1">
            <a:alphaModFix amt="60000"/>
          </a:blip>
          <a:srcRect l="4582" t="0" r="4582" b="0"/>
          <a:stretch/>
        </p:blipFill>
        <p:spPr>
          <a:xfrm>
            <a:off x="0" y="0"/>
            <a:ext cx="12191760" cy="3777840"/>
          </a:xfrm>
          <a:prstGeom prst="rect">
            <a:avLst/>
          </a:prstGeom>
          <a:ln w="0">
            <a:noFill/>
          </a:ln>
        </p:spPr>
      </p:pic>
      <p:pic>
        <p:nvPicPr>
          <p:cNvPr id="316" name="Рисунок 4" descr=""/>
          <p:cNvPicPr/>
          <p:nvPr/>
        </p:nvPicPr>
        <p:blipFill>
          <a:blip r:embed="rId2"/>
          <a:stretch/>
        </p:blipFill>
        <p:spPr>
          <a:xfrm>
            <a:off x="9662400" y="442116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1173960" y="2038680"/>
            <a:ext cx="7478640" cy="5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5007"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40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актуальность</a:t>
            </a:r>
            <a:endParaRPr b="0" lang="en-US" sz="4000" spc="-1" strike="noStrike">
              <a:solidFill>
                <a:schemeClr val="dk1"/>
              </a:solidFill>
              <a:latin typeface="Noto Sans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1173960" y="2743200"/>
            <a:ext cx="8427240" cy="388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В современном мире важность защищённого и децентрализованного обмена сообщениями растёт. P2P-чаты позволяют пользователям обмениваться данными без необходимости использования централизованных серверов, что повышает конфиденциальность и устойчивость системы.</a:t>
            </a: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  <a:p>
            <a:pPr indent="0" defTabSz="914400">
              <a:lnSpc>
                <a:spcPct val="115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Noto Sans"/>
            </a:endParaRPr>
          </a:p>
        </p:txBody>
      </p:sp>
      <p:sp>
        <p:nvSpPr>
          <p:cNvPr id="258" name="Title 9"/>
          <p:cNvSpPr/>
          <p:nvPr/>
        </p:nvSpPr>
        <p:spPr>
          <a:xfrm>
            <a:off x="813960" y="265212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914400">
              <a:lnSpc>
                <a:spcPct val="90000"/>
              </a:lnSpc>
            </a:pPr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sp>
        <p:nvSpPr>
          <p:cNvPr id="259" name="Title 9"/>
          <p:cNvSpPr/>
          <p:nvPr/>
        </p:nvSpPr>
        <p:spPr>
          <a:xfrm>
            <a:off x="813960" y="437580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defTabSz="914400">
              <a:lnSpc>
                <a:spcPct val="90000"/>
              </a:lnSpc>
            </a:pPr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pic>
        <p:nvPicPr>
          <p:cNvPr id="260" name="Рисунок 7" descr=""/>
          <p:cNvPicPr/>
          <p:nvPr/>
        </p:nvPicPr>
        <p:blipFill>
          <a:blip r:embed="rId1"/>
          <a:stretch/>
        </p:blipFill>
        <p:spPr>
          <a:xfrm>
            <a:off x="9757800" y="71784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173960" y="2038680"/>
            <a:ext cx="7478640" cy="5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757"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8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Цель работы</a:t>
            </a:r>
            <a:endParaRPr b="0" lang="en-US" sz="3800" spc="-1" strike="noStrike">
              <a:solidFill>
                <a:schemeClr val="dk1"/>
              </a:solidFill>
              <a:latin typeface="Noto Sans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subTitle"/>
          </p:nvPr>
        </p:nvSpPr>
        <p:spPr>
          <a:xfrm>
            <a:off x="1173960" y="2743200"/>
            <a:ext cx="8443080" cy="2167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914400">
              <a:lnSpc>
                <a:spcPct val="15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Целью данной работы является разработка простого p2p-чата на Python с использованием протокола UDP и графического интерфейса на PyQt5 и шифрованием с ипользованием RSA.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defTabSz="9144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itle 1"/>
          <p:cNvSpPr/>
          <p:nvPr/>
        </p:nvSpPr>
        <p:spPr>
          <a:xfrm>
            <a:off x="813960" y="265212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sp>
        <p:nvSpPr>
          <p:cNvPr id="264" name="Title 3"/>
          <p:cNvSpPr/>
          <p:nvPr/>
        </p:nvSpPr>
        <p:spPr>
          <a:xfrm>
            <a:off x="813960" y="437580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pic>
        <p:nvPicPr>
          <p:cNvPr id="265" name="Рисунок 2" descr=""/>
          <p:cNvPicPr/>
          <p:nvPr/>
        </p:nvPicPr>
        <p:blipFill>
          <a:blip r:embed="rId1"/>
          <a:stretch/>
        </p:blipFill>
        <p:spPr>
          <a:xfrm>
            <a:off x="9757800" y="71784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1173960" y="1234440"/>
            <a:ext cx="7478640" cy="594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8757"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8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Задачи</a:t>
            </a:r>
            <a:endParaRPr b="0" lang="en-US" sz="3800" spc="-1" strike="noStrike">
              <a:solidFill>
                <a:schemeClr val="dk1"/>
              </a:solidFill>
              <a:latin typeface="Noto Sans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subTitle"/>
          </p:nvPr>
        </p:nvSpPr>
        <p:spPr>
          <a:xfrm>
            <a:off x="1143000" y="2057400"/>
            <a:ext cx="8427240" cy="411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Разработать сервер для навигации клиентов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Разработать клиентскую часть с возможностью отправки и приёма сообщений напрямую благодаря методу udp hole punching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Разработать удобный графический интерфейс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Разработать модуль для шифрования и расшифровки сообщений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 defTabSz="914400">
              <a:lnSpc>
                <a:spcPct val="12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"/>
            </a:pPr>
            <a:r>
              <a:rPr b="0" lang="ru-RU" sz="2000" spc="-1" strike="noStrike">
                <a:solidFill>
                  <a:schemeClr val="dk1"/>
                </a:solidFill>
                <a:latin typeface="Noto Sans"/>
                <a:ea typeface="Noto Sans"/>
              </a:rPr>
              <a:t>Провести тестирование чата на нескольких клиентах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Title 4"/>
          <p:cNvSpPr/>
          <p:nvPr/>
        </p:nvSpPr>
        <p:spPr>
          <a:xfrm>
            <a:off x="813960" y="265212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sp>
        <p:nvSpPr>
          <p:cNvPr id="269" name="Title 5"/>
          <p:cNvSpPr/>
          <p:nvPr/>
        </p:nvSpPr>
        <p:spPr>
          <a:xfrm>
            <a:off x="813960" y="4375800"/>
            <a:ext cx="4239720" cy="72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endParaRPr b="1" lang="en-US" sz="4000" spc="49" strike="noStrike" cap="all">
              <a:solidFill>
                <a:schemeClr val="dk1"/>
              </a:solidFill>
              <a:latin typeface="Noto Sans"/>
              <a:ea typeface="Noto Sans"/>
            </a:endParaRPr>
          </a:p>
        </p:txBody>
      </p:sp>
      <p:pic>
        <p:nvPicPr>
          <p:cNvPr id="270" name="Рисунок 8" descr=""/>
          <p:cNvPicPr/>
          <p:nvPr/>
        </p:nvPicPr>
        <p:blipFill>
          <a:blip r:embed="rId1"/>
          <a:stretch/>
        </p:blipFill>
        <p:spPr>
          <a:xfrm>
            <a:off x="9757800" y="71784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13960" y="130212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Mindmap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72" name="Объект 10" descr=""/>
          <p:cNvPicPr/>
          <p:nvPr/>
        </p:nvPicPr>
        <p:blipFill>
          <a:blip r:embed="rId1"/>
          <a:stretch/>
        </p:blipFill>
        <p:spPr>
          <a:xfrm>
            <a:off x="2416680" y="667800"/>
            <a:ext cx="6883200" cy="4806720"/>
          </a:xfrm>
          <a:prstGeom prst="rect">
            <a:avLst/>
          </a:prstGeom>
          <a:ln w="0">
            <a:noFill/>
          </a:ln>
        </p:spPr>
      </p:pic>
      <p:sp>
        <p:nvSpPr>
          <p:cNvPr id="273" name="Прямоугольник 1"/>
          <p:cNvSpPr/>
          <p:nvPr/>
        </p:nvSpPr>
        <p:spPr>
          <a:xfrm>
            <a:off x="7380720" y="667800"/>
            <a:ext cx="942120" cy="5594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Poppins Light"/>
            </a:endParaRPr>
          </a:p>
        </p:txBody>
      </p:sp>
      <p:pic>
        <p:nvPicPr>
          <p:cNvPr id="274" name="Рисунок 4" descr=""/>
          <p:cNvPicPr/>
          <p:nvPr/>
        </p:nvPicPr>
        <p:blipFill>
          <a:blip r:embed="rId2"/>
          <a:stretch/>
        </p:blipFill>
        <p:spPr>
          <a:xfrm>
            <a:off x="9802440" y="742320"/>
            <a:ext cx="1863000" cy="150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Объект 3" descr=""/>
          <p:cNvPicPr/>
          <p:nvPr/>
        </p:nvPicPr>
        <p:blipFill>
          <a:blip r:embed="rId1"/>
          <a:stretch/>
        </p:blipFill>
        <p:spPr>
          <a:xfrm>
            <a:off x="3261240" y="228600"/>
            <a:ext cx="5425560" cy="6135480"/>
          </a:xfrm>
          <a:prstGeom prst="rect">
            <a:avLst/>
          </a:prstGeom>
          <a:ln w="0">
            <a:noFill/>
          </a:ln>
        </p:spPr>
      </p:pic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228600" y="2051280"/>
            <a:ext cx="592236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UDP NAT Hole </a:t>
            </a:r>
            <a:br>
              <a:rPr sz="3200"/>
            </a:b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Punching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77" name="Рисунок 4" descr=""/>
          <p:cNvPicPr/>
          <p:nvPr/>
        </p:nvPicPr>
        <p:blipFill>
          <a:blip r:embed="rId2"/>
          <a:stretch/>
        </p:blipFill>
        <p:spPr>
          <a:xfrm>
            <a:off x="9821160" y="731880"/>
            <a:ext cx="1863000" cy="1507320"/>
          </a:xfrm>
          <a:prstGeom prst="rect">
            <a:avLst/>
          </a:prstGeom>
          <a:ln w="0">
            <a:noFill/>
          </a:ln>
        </p:spPr>
      </p:pic>
      <p:sp>
        <p:nvSpPr>
          <p:cNvPr id="278" name="Прямоугольник 1"/>
          <p:cNvSpPr/>
          <p:nvPr/>
        </p:nvSpPr>
        <p:spPr>
          <a:xfrm>
            <a:off x="7295760" y="569160"/>
            <a:ext cx="727560" cy="732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85880" y="156348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ru-RU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клиент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143000" y="689760"/>
            <a:ext cx="9601200" cy="5025240"/>
          </a:xfrm>
          <a:prstGeom prst="rect">
            <a:avLst/>
          </a:prstGeom>
          <a:ln w="0">
            <a:noFill/>
          </a:ln>
        </p:spPr>
      </p:pic>
      <p:pic>
        <p:nvPicPr>
          <p:cNvPr id="281" name="Рисунок 3" descr=""/>
          <p:cNvPicPr/>
          <p:nvPr/>
        </p:nvPicPr>
        <p:blipFill>
          <a:blip r:embed="rId2"/>
          <a:stretch/>
        </p:blipFill>
        <p:spPr>
          <a:xfrm>
            <a:off x="9935640" y="271440"/>
            <a:ext cx="1596600" cy="1291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Рисунок 9" descr=""/>
          <p:cNvPicPr/>
          <p:nvPr/>
        </p:nvPicPr>
        <p:blipFill>
          <a:blip r:embed="rId1"/>
          <a:stretch/>
        </p:blipFill>
        <p:spPr>
          <a:xfrm>
            <a:off x="5943600" y="609480"/>
            <a:ext cx="3953160" cy="3276720"/>
          </a:xfrm>
          <a:prstGeom prst="rect">
            <a:avLst/>
          </a:prstGeom>
          <a:ln w="0">
            <a:noFill/>
          </a:ln>
        </p:spPr>
      </p:pic>
      <p:pic>
        <p:nvPicPr>
          <p:cNvPr id="283" name="Рисунок 10" descr=""/>
          <p:cNvPicPr/>
          <p:nvPr/>
        </p:nvPicPr>
        <p:blipFill>
          <a:blip r:embed="rId2"/>
          <a:stretch/>
        </p:blipFill>
        <p:spPr>
          <a:xfrm>
            <a:off x="1203840" y="3200400"/>
            <a:ext cx="3953160" cy="3276720"/>
          </a:xfrm>
          <a:prstGeom prst="rect">
            <a:avLst/>
          </a:prstGeom>
          <a:ln w="0">
            <a:noFill/>
          </a:ln>
        </p:spPr>
      </p:pic>
      <p:sp>
        <p:nvSpPr>
          <p:cNvPr id="284" name="TextBox 12"/>
          <p:cNvSpPr/>
          <p:nvPr/>
        </p:nvSpPr>
        <p:spPr>
          <a:xfrm>
            <a:off x="2587320" y="3429000"/>
            <a:ext cx="11869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 </a:t>
            </a:r>
            <a:r>
              <a:rPr b="0" lang="en-US" sz="1800" spc="-1" strike="noStrike">
                <a:solidFill>
                  <a:schemeClr val="dk1"/>
                </a:solidFill>
                <a:latin typeface="Noto Sans"/>
                <a:ea typeface="Noto Sans"/>
              </a:rPr>
              <a:t>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Рисунок 14" descr=""/>
          <p:cNvPicPr/>
          <p:nvPr/>
        </p:nvPicPr>
        <p:blipFill>
          <a:blip r:embed="rId3"/>
          <a:stretch/>
        </p:blipFill>
        <p:spPr>
          <a:xfrm>
            <a:off x="9937080" y="713880"/>
            <a:ext cx="1863000" cy="1507320"/>
          </a:xfrm>
          <a:prstGeom prst="rect">
            <a:avLst/>
          </a:prstGeom>
          <a:ln w="0">
            <a:noFill/>
          </a:ln>
        </p:spPr>
      </p:pic>
      <p:sp>
        <p:nvSpPr>
          <p:cNvPr id="286" name="Title 7"/>
          <p:cNvSpPr txBox="1"/>
          <p:nvPr/>
        </p:nvSpPr>
        <p:spPr>
          <a:xfrm>
            <a:off x="1143000" y="0"/>
            <a:ext cx="9235080" cy="6858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Окно выбора имени и адреса сервера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  <p:sp>
        <p:nvSpPr>
          <p:cNvPr id="287" name="TextBox 1"/>
          <p:cNvSpPr/>
          <p:nvPr/>
        </p:nvSpPr>
        <p:spPr>
          <a:xfrm>
            <a:off x="7268040" y="3429000"/>
            <a:ext cx="11901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ru-RU" sz="1800" spc="-1" strike="noStrike">
                <a:solidFill>
                  <a:schemeClr val="dk1"/>
                </a:solidFill>
                <a:latin typeface="Noto Sans"/>
                <a:ea typeface="Noto Sans"/>
              </a:rPr>
              <a:t>Клиент </a:t>
            </a:r>
            <a:r>
              <a:rPr b="0" lang="en-US" sz="1800" spc="-1" strike="noStrike">
                <a:solidFill>
                  <a:schemeClr val="dk1"/>
                </a:solidFill>
                <a:latin typeface="Noto Sans"/>
                <a:ea typeface="Noto Sans"/>
              </a:rPr>
              <a:t>B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4"/>
          <a:stretch/>
        </p:blipFill>
        <p:spPr>
          <a:xfrm>
            <a:off x="5943600" y="3200400"/>
            <a:ext cx="3951720" cy="3275640"/>
          </a:xfrm>
          <a:prstGeom prst="rect">
            <a:avLst/>
          </a:prstGeom>
          <a:ln w="0">
            <a:noFill/>
          </a:ln>
        </p:spPr>
      </p:pic>
      <p:pic>
        <p:nvPicPr>
          <p:cNvPr id="289" name="" descr=""/>
          <p:cNvPicPr/>
          <p:nvPr/>
        </p:nvPicPr>
        <p:blipFill>
          <a:blip r:embed="rId5"/>
          <a:stretch/>
        </p:blipFill>
        <p:spPr>
          <a:xfrm>
            <a:off x="1203840" y="457200"/>
            <a:ext cx="3885120" cy="343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Рисунок 3" descr=""/>
          <p:cNvPicPr/>
          <p:nvPr/>
        </p:nvPicPr>
        <p:blipFill>
          <a:blip r:embed="rId1"/>
          <a:stretch/>
        </p:blipFill>
        <p:spPr>
          <a:xfrm>
            <a:off x="2175840" y="376560"/>
            <a:ext cx="7949160" cy="6045480"/>
          </a:xfrm>
          <a:prstGeom prst="rect">
            <a:avLst/>
          </a:prstGeom>
          <a:ln w="0">
            <a:noFill/>
          </a:ln>
        </p:spPr>
      </p:pic>
      <p:pic>
        <p:nvPicPr>
          <p:cNvPr id="291" name="Рисунок 4" descr=""/>
          <p:cNvPicPr/>
          <p:nvPr/>
        </p:nvPicPr>
        <p:blipFill>
          <a:blip r:embed="rId2"/>
          <a:stretch/>
        </p:blipFill>
        <p:spPr>
          <a:xfrm>
            <a:off x="10125360" y="731160"/>
            <a:ext cx="1863000" cy="1507320"/>
          </a:xfrm>
          <a:prstGeom prst="rect">
            <a:avLst/>
          </a:prstGeom>
          <a:ln w="0">
            <a:noFill/>
          </a:ln>
        </p:spPr>
      </p:pic>
      <p:sp>
        <p:nvSpPr>
          <p:cNvPr id="292" name="Title 6"/>
          <p:cNvSpPr txBox="1"/>
          <p:nvPr/>
        </p:nvSpPr>
        <p:spPr>
          <a:xfrm>
            <a:off x="814320" y="1822680"/>
            <a:ext cx="5577480" cy="48067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defTabSz="914400">
              <a:lnSpc>
                <a:spcPct val="90000"/>
              </a:lnSpc>
            </a:pPr>
            <a:r>
              <a:rPr b="1" lang="en-US" sz="3200" spc="49" strike="noStrike" cap="all">
                <a:solidFill>
                  <a:schemeClr val="dk1"/>
                </a:solidFill>
                <a:latin typeface="Noto Sans"/>
                <a:ea typeface="Noto Sans"/>
              </a:rPr>
              <a:t>Начальный экран</a:t>
            </a:r>
            <a:endParaRPr b="0" lang="en-US" sz="3200" spc="-1" strike="noStrike">
              <a:solidFill>
                <a:schemeClr val="dk1"/>
              </a:solidFill>
              <a:latin typeface="Poppins Light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0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1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2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3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4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5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 pitchFamily="0" charset="1"/>
        <a:ea typeface=""/>
        <a:cs typeface=""/>
      </a:majorFont>
      <a:minorFont>
        <a:latin typeface="Poppins Light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B9AF2-5B11-48FF-A8A8-964B2D972562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71af3243-3dd4-4a8d-8c0d-dd76da1f02a5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2203</TotalTime>
  <Application>LibreOffice/24.2.7.2$Linux_X86_64 LibreOffice_project/420$Build-2</Application>
  <AppVersion>15.0000</AppVersion>
  <Words>191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2024-06-26T20:20:27Z</dcterms:created>
  <dc:creator>Student</dc:creator>
  <dc:description/>
  <dc:language>en-US</dc:language>
  <cp:lastModifiedBy/>
  <cp:lastPrinted>2025-05-15T22:03:05Z</cp:lastPrinted>
  <dcterms:modified xsi:type="dcterms:W3CDTF">2025-05-15T22:02:58Z</dcterms:modified>
  <cp:revision>23</cp:revision>
  <dc:subject/>
  <dc:title>UdSU p2p chat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PresentationFormat">
    <vt:lpwstr>Широкоэкранный</vt:lpwstr>
  </property>
  <property fmtid="{D5CDD505-2E9C-101B-9397-08002B2CF9AE}" pid="5" name="Slides">
    <vt:i4>14</vt:i4>
  </property>
</Properties>
</file>